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58" r:id="rId3"/>
    <p:sldId id="259" r:id="rId4"/>
    <p:sldId id="263" r:id="rId5"/>
    <p:sldId id="264" r:id="rId6"/>
    <p:sldId id="257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29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024D9-CC87-4AA5-7C8C-B7691839A9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8CB5A7-4E2D-052B-3C22-6E316F5068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AEA0DE-B27C-B300-A26E-304146E4E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D6AE6-908F-4DF7-BEA4-B0BF8A4811BD}" type="datetimeFigureOut">
              <a:rPr lang="en-IN" smtClean="0"/>
              <a:t>15-07-2023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C17BEA-BD8C-5C53-42E3-0C134A3D04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7CD8F-E73A-9BBF-FB73-A8E40A388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F482C-9C47-4706-89E6-32C3D2B831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08898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ED7DD-0E07-2FC0-FE13-32EACE6B1B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65D25A-5A19-4017-E5D7-E1BF114039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4AD194-A759-BE66-A8A6-63E763F5BF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D6AE6-908F-4DF7-BEA4-B0BF8A4811BD}" type="datetimeFigureOut">
              <a:rPr lang="en-IN" smtClean="0"/>
              <a:t>15-07-2023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23A1E0-F933-9972-A401-23ECB9308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74AA33-0851-ED13-5250-0175E2066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F482C-9C47-4706-89E6-32C3D2B831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76701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1AE1C17-FA2B-E6D3-9442-8AEAAACEEA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05C0DF-8D5C-1607-E6F2-5AB0F15F2C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68C857-A4C9-99C6-BB25-2DCE286090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D6AE6-908F-4DF7-BEA4-B0BF8A4811BD}" type="datetimeFigureOut">
              <a:rPr lang="en-IN" smtClean="0"/>
              <a:t>15-07-2023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8A5368-003D-CEE6-BE09-8C712F3AA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72ADEB-03D3-906B-67E6-010627DB6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F482C-9C47-4706-89E6-32C3D2B831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79116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56564-E1EC-01E9-EBCD-312C6431F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D6CB87-0D1E-C831-DE44-6B365DA2A1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AD7892-BBF9-12BB-71D8-E59DC48DDC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D6AE6-908F-4DF7-BEA4-B0BF8A4811BD}" type="datetimeFigureOut">
              <a:rPr lang="en-IN" smtClean="0"/>
              <a:t>15-07-2023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4AA66F-A97B-C760-0383-37E1AD2D1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8AA383-EEEB-59EE-2A91-BBB7A03D1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F482C-9C47-4706-89E6-32C3D2B831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06459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B8120-24DC-6997-EF71-1862C3FF8A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D2B5A4-3A24-B084-67B6-09A5D39532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82428C-6516-0920-00EF-E906063E2E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D6AE6-908F-4DF7-BEA4-B0BF8A4811BD}" type="datetimeFigureOut">
              <a:rPr lang="en-IN" smtClean="0"/>
              <a:t>15-07-2023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81173C-4F61-CC24-3865-6880687A13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EE6A4B-C6F3-DEC7-473C-50135496A4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F482C-9C47-4706-89E6-32C3D2B831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46222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9DB713-F642-C07F-FC79-4AFCABC7BF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2EA4FC-FCC0-F49D-9B5F-3A28B8CD51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8F6B11-8851-2D43-AAB8-19A99952E6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30E2B3-F0B8-5AE9-5E5D-BE6281D9A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D6AE6-908F-4DF7-BEA4-B0BF8A4811BD}" type="datetimeFigureOut">
              <a:rPr lang="en-IN" smtClean="0"/>
              <a:t>15-07-2023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83FD2E-BE30-8BDD-475E-B43C7DA1BF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B41C6C-F177-2097-E7C4-F537CA2B2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F482C-9C47-4706-89E6-32C3D2B831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5832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49129E-ADE2-8B65-D464-8A3EC9C0B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A8C4CA-9043-37F5-EF8E-FBDB9683D7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050DAC-5D89-BD0B-41B3-49552B450F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52E4DB-AA25-FFCF-9CA4-1B6F840C44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FB37129-1DE4-D374-5D8B-BECF763115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4E1D7DF-D940-56C2-BD64-35246C34F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D6AE6-908F-4DF7-BEA4-B0BF8A4811BD}" type="datetimeFigureOut">
              <a:rPr lang="en-IN" smtClean="0"/>
              <a:t>15-07-2023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15D6141-7859-1189-B9C3-18C8C879CE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B517A4-AC29-C1EC-4B2C-A25F97685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F482C-9C47-4706-89E6-32C3D2B831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24457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3A8E7-7365-0D32-7EE7-798B7DEB96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78EF62-8276-7AAD-CBE7-E8FBB2A463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D6AE6-908F-4DF7-BEA4-B0BF8A4811BD}" type="datetimeFigureOut">
              <a:rPr lang="en-IN" smtClean="0"/>
              <a:t>15-07-2023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30F2A6-0ED9-386E-F2C9-0F81679CDD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2D0CB2-12C3-EC13-74F9-EB7F432D5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F482C-9C47-4706-89E6-32C3D2B831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34148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8327D0-A437-D198-704D-A1C17C0D6B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D6AE6-908F-4DF7-BEA4-B0BF8A4811BD}" type="datetimeFigureOut">
              <a:rPr lang="en-IN" smtClean="0"/>
              <a:t>15-07-2023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071088-58EF-8ABF-7C76-F875BBAEC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D6806C-B6FF-090A-D15F-5C5651E01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F482C-9C47-4706-89E6-32C3D2B831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87472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362BD-5F87-CE7B-C3EA-E16591D608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551002-8B5B-7D74-337A-585A10BFD2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70AA46-4012-3694-D5EB-810C5CBCBC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124F50-930C-2DFF-9135-A1C66059C3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D6AE6-908F-4DF7-BEA4-B0BF8A4811BD}" type="datetimeFigureOut">
              <a:rPr lang="en-IN" smtClean="0"/>
              <a:t>15-07-2023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320663-01C7-0157-48BC-66E8991AB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19A126-4411-31C7-8183-F06A052ED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F482C-9C47-4706-89E6-32C3D2B831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80988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DBC96-20A9-1DC8-2473-F67566F373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05FA432-294C-A0F8-4DD7-307AB6ED38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911E3A-071F-42E5-7D83-19B4E1586D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46B49B-FD72-6D8E-3E4B-1E5A5930C1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D6AE6-908F-4DF7-BEA4-B0BF8A4811BD}" type="datetimeFigureOut">
              <a:rPr lang="en-IN" smtClean="0"/>
              <a:t>15-07-2023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37CAA1-C987-2585-4C52-781F1F4671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EF2837-C30C-EE82-2A68-119EC742E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F482C-9C47-4706-89E6-32C3D2B831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16017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44B1B1-0C04-C4A4-AFE6-E3F3971BF4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5C32A4-EE3B-29C6-3015-0C1A68B2FB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57708B-C1A5-C237-5702-E612177A11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9D6AE6-908F-4DF7-BEA4-B0BF8A4811BD}" type="datetimeFigureOut">
              <a:rPr lang="en-IN" smtClean="0"/>
              <a:t>15-07-2023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26F9C0-5BEF-23DC-3C11-6CA916BBF8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1BC318-209F-990B-1ACC-4B61FD5E27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7F482C-9C47-4706-89E6-32C3D2B831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1322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close-up of a blue and white background&#10;&#10;Description automatically generated">
            <a:extLst>
              <a:ext uri="{FF2B5EF4-FFF2-40B4-BE49-F238E27FC236}">
                <a16:creationId xmlns:a16="http://schemas.microsoft.com/office/drawing/2014/main" id="{9008189E-25E8-5686-5268-7B7AD5A85E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942" y="643467"/>
            <a:ext cx="9904116" cy="5571065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4501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a computer network&#10;&#10;Description automatically generated">
            <a:extLst>
              <a:ext uri="{FF2B5EF4-FFF2-40B4-BE49-F238E27FC236}">
                <a16:creationId xmlns:a16="http://schemas.microsoft.com/office/drawing/2014/main" id="{B102401B-B6B3-2DB3-3C92-3EEFA7C4F5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6776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mputer generated image of a robot&#10;&#10;Description automatically generated">
            <a:extLst>
              <a:ext uri="{FF2B5EF4-FFF2-40B4-BE49-F238E27FC236}">
                <a16:creationId xmlns:a16="http://schemas.microsoft.com/office/drawing/2014/main" id="{E890422E-7F49-00ED-59D0-6776F99390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4510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7">
            <a:extLst>
              <a:ext uri="{FF2B5EF4-FFF2-40B4-BE49-F238E27FC236}">
                <a16:creationId xmlns:a16="http://schemas.microsoft.com/office/drawing/2014/main" id="{ED55A19D-297C-4231-AD1F-08EF9B4AA8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9">
            <a:extLst>
              <a:ext uri="{FF2B5EF4-FFF2-40B4-BE49-F238E27FC236}">
                <a16:creationId xmlns:a16="http://schemas.microsoft.com/office/drawing/2014/main" id="{EBAB6C56-3D38-4923-996E-BD474BBB91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72668" y="1090453"/>
            <a:ext cx="9465232" cy="5238271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1">
            <a:extLst>
              <a:ext uri="{FF2B5EF4-FFF2-40B4-BE49-F238E27FC236}">
                <a16:creationId xmlns:a16="http://schemas.microsoft.com/office/drawing/2014/main" id="{20CD21DB-082D-417D-A5AB-FC838AF9D9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72668" y="1090453"/>
            <a:ext cx="9465232" cy="5238271"/>
          </a:xfrm>
          <a:prstGeom prst="rect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>
                <a:alpha val="9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person in a suit holding a tablet&#10;&#10;Description automatically generated">
            <a:extLst>
              <a:ext uri="{FF2B5EF4-FFF2-40B4-BE49-F238E27FC236}">
                <a16:creationId xmlns:a16="http://schemas.microsoft.com/office/drawing/2014/main" id="{C8B41F97-A1F4-EC8A-3298-2E843F9F41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1"/>
          <a:stretch/>
        </p:blipFill>
        <p:spPr>
          <a:xfrm>
            <a:off x="1280667" y="677668"/>
            <a:ext cx="9630666" cy="5417250"/>
          </a:xfrm>
          <a:prstGeom prst="rect">
            <a:avLst/>
          </a:prstGeom>
          <a:ln w="28575">
            <a:solidFill>
              <a:schemeClr val="bg1"/>
            </a:solidFill>
          </a:ln>
        </p:spPr>
      </p:pic>
      <p:sp>
        <p:nvSpPr>
          <p:cNvPr id="14" name="Graphic 212">
            <a:extLst>
              <a:ext uri="{FF2B5EF4-FFF2-40B4-BE49-F238E27FC236}">
                <a16:creationId xmlns:a16="http://schemas.microsoft.com/office/drawing/2014/main" id="{7BD8AB83-2763-4392-B4B9-049CDF1F6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73609" y="168141"/>
            <a:ext cx="1009111" cy="1009111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16" name="Graphic 212">
            <a:extLst>
              <a:ext uri="{FF2B5EF4-FFF2-40B4-BE49-F238E27FC236}">
                <a16:creationId xmlns:a16="http://schemas.microsoft.com/office/drawing/2014/main" id="{480F071C-C35C-4CE1-8EE5-8ED96E2F4E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73609" y="168141"/>
            <a:ext cx="1009111" cy="1009111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D97FAB4-59E0-4E65-B50B-867B14D2A0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460" y="4428611"/>
            <a:ext cx="565207" cy="565207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0D578F4B-2751-4FC2-8853-FAC5C59139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460" y="4428611"/>
            <a:ext cx="565207" cy="565207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806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-up of hands typing on a computer&#10;&#10;Description automatically generated">
            <a:extLst>
              <a:ext uri="{FF2B5EF4-FFF2-40B4-BE49-F238E27FC236}">
                <a16:creationId xmlns:a16="http://schemas.microsoft.com/office/drawing/2014/main" id="{D1A2B829-D6DC-D19B-1D42-F3BA843AB3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2430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a person's hand&#10;&#10;Description automatically generated">
            <a:extLst>
              <a:ext uri="{FF2B5EF4-FFF2-40B4-BE49-F238E27FC236}">
                <a16:creationId xmlns:a16="http://schemas.microsoft.com/office/drawing/2014/main" id="{C69AC5CF-738E-06A1-89D8-D510A3AE6E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5080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with a binary code&#10;&#10;Description automatically generated">
            <a:extLst>
              <a:ext uri="{FF2B5EF4-FFF2-40B4-BE49-F238E27FC236}">
                <a16:creationId xmlns:a16="http://schemas.microsoft.com/office/drawing/2014/main" id="{32011A41-BD5C-B141-EB6D-1EA57386EB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7419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ue and white rectangular object with white text&#10;&#10;Description automatically generated">
            <a:extLst>
              <a:ext uri="{FF2B5EF4-FFF2-40B4-BE49-F238E27FC236}">
                <a16:creationId xmlns:a16="http://schemas.microsoft.com/office/drawing/2014/main" id="{358F81D1-9A1C-AB19-764C-9F42BBC8D3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50226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0</Words>
  <Application>Microsoft Office PowerPoint</Application>
  <PresentationFormat>Widescreen</PresentationFormat>
  <Paragraphs>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Sonali Kumari</dc:creator>
  <cp:lastModifiedBy>Sonali Kumari</cp:lastModifiedBy>
  <cp:revision>2</cp:revision>
  <dcterms:created xsi:type="dcterms:W3CDTF">2023-07-15T05:05:42Z</dcterms:created>
  <dcterms:modified xsi:type="dcterms:W3CDTF">2023-07-15T05:16:52Z</dcterms:modified>
</cp:coreProperties>
</file>

<file path=docProps/thumbnail.jpeg>
</file>